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FB69-4981-4DCB-AF19-8FBA517D0B7A}" type="datetimeFigureOut">
              <a:rPr lang="pl-PL" smtClean="0"/>
              <a:t>07.09.2023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9E62-E5E8-4064-A881-2668D4712B7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FB69-4981-4DCB-AF19-8FBA517D0B7A}" type="datetimeFigureOut">
              <a:rPr lang="pl-PL" smtClean="0"/>
              <a:t>07.09.2023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9E62-E5E8-4064-A881-2668D4712B7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FB69-4981-4DCB-AF19-8FBA517D0B7A}" type="datetimeFigureOut">
              <a:rPr lang="pl-PL" smtClean="0"/>
              <a:t>07.09.2023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9E62-E5E8-4064-A881-2668D4712B7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FB69-4981-4DCB-AF19-8FBA517D0B7A}" type="datetimeFigureOut">
              <a:rPr lang="pl-PL" smtClean="0"/>
              <a:t>07.09.2023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9E62-E5E8-4064-A881-2668D4712B7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FB69-4981-4DCB-AF19-8FBA517D0B7A}" type="datetimeFigureOut">
              <a:rPr lang="pl-PL" smtClean="0"/>
              <a:t>07.09.2023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9E62-E5E8-4064-A881-2668D4712B7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FB69-4981-4DCB-AF19-8FBA517D0B7A}" type="datetimeFigureOut">
              <a:rPr lang="pl-PL" smtClean="0"/>
              <a:t>07.09.2023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9E62-E5E8-4064-A881-2668D4712B7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FB69-4981-4DCB-AF19-8FBA517D0B7A}" type="datetimeFigureOut">
              <a:rPr lang="pl-PL" smtClean="0"/>
              <a:t>07.09.2023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9E62-E5E8-4064-A881-2668D4712B7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FB69-4981-4DCB-AF19-8FBA517D0B7A}" type="datetimeFigureOut">
              <a:rPr lang="pl-PL" smtClean="0"/>
              <a:t>07.09.2023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9E62-E5E8-4064-A881-2668D4712B7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FB69-4981-4DCB-AF19-8FBA517D0B7A}" type="datetimeFigureOut">
              <a:rPr lang="pl-PL" smtClean="0"/>
              <a:t>07.09.2023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9E62-E5E8-4064-A881-2668D4712B7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FB69-4981-4DCB-AF19-8FBA517D0B7A}" type="datetimeFigureOut">
              <a:rPr lang="pl-PL" smtClean="0"/>
              <a:t>07.09.2023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9E62-E5E8-4064-A881-2668D4712B7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FB69-4981-4DCB-AF19-8FBA517D0B7A}" type="datetimeFigureOut">
              <a:rPr lang="pl-PL" smtClean="0"/>
              <a:t>07.09.2023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9E62-E5E8-4064-A881-2668D4712B7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3FB69-4981-4DCB-AF19-8FBA517D0B7A}" type="datetimeFigureOut">
              <a:rPr lang="pl-PL" smtClean="0"/>
              <a:t>07.09.2023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99E62-E5E8-4064-A881-2668D4712B7E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14544" y="21429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4150" r="4980" b="9350"/>
          <a:stretch>
            <a:fillRect/>
          </a:stretch>
        </p:blipFill>
        <p:spPr bwMode="auto">
          <a:xfrm>
            <a:off x="-500098" y="0"/>
            <a:ext cx="10072757" cy="663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6364" r="4980" b="9843"/>
          <a:stretch>
            <a:fillRect/>
          </a:stretch>
        </p:blipFill>
        <p:spPr bwMode="auto">
          <a:xfrm>
            <a:off x="-285784" y="0"/>
            <a:ext cx="9787006" cy="659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40" y="214290"/>
            <a:ext cx="12215898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14478" y="285728"/>
            <a:ext cx="12715964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1602" y="357166"/>
            <a:ext cx="11501518" cy="722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57420" y="21429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14478" y="0"/>
            <a:ext cx="13258982" cy="764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553" b="9350"/>
          <a:stretch>
            <a:fillRect/>
          </a:stretch>
        </p:blipFill>
        <p:spPr bwMode="auto">
          <a:xfrm>
            <a:off x="-1006249" y="0"/>
            <a:ext cx="11436165" cy="623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874" r="4980" b="8858"/>
          <a:stretch>
            <a:fillRect/>
          </a:stretch>
        </p:blipFill>
        <p:spPr bwMode="auto">
          <a:xfrm>
            <a:off x="-642974" y="428604"/>
            <a:ext cx="10429948" cy="600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874" r="4980" b="8858"/>
          <a:stretch>
            <a:fillRect/>
          </a:stretch>
        </p:blipFill>
        <p:spPr bwMode="auto">
          <a:xfrm>
            <a:off x="-571536" y="428604"/>
            <a:ext cx="10429948" cy="600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4150" r="4704" b="9843"/>
          <a:stretch>
            <a:fillRect/>
          </a:stretch>
        </p:blipFill>
        <p:spPr bwMode="auto">
          <a:xfrm>
            <a:off x="-1285916" y="0"/>
            <a:ext cx="11859104" cy="659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3597" r="5257" b="13780"/>
          <a:stretch>
            <a:fillRect/>
          </a:stretch>
        </p:blipFill>
        <p:spPr bwMode="auto">
          <a:xfrm>
            <a:off x="-428660" y="0"/>
            <a:ext cx="98584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28858" y="21429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4150" r="5257" b="9843"/>
          <a:stretch>
            <a:fillRect/>
          </a:stretch>
        </p:blipFill>
        <p:spPr bwMode="auto">
          <a:xfrm>
            <a:off x="-500098" y="0"/>
            <a:ext cx="10930014" cy="6595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Pokaz na ekranie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Asus</dc:creator>
  <cp:lastModifiedBy>Krystyna Rachwalik</cp:lastModifiedBy>
  <cp:revision>7</cp:revision>
  <dcterms:created xsi:type="dcterms:W3CDTF">2023-08-22T07:37:02Z</dcterms:created>
  <dcterms:modified xsi:type="dcterms:W3CDTF">2023-09-07T11:40:49Z</dcterms:modified>
</cp:coreProperties>
</file>